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C19252F3-6FD1-43FF-A49C-D71A48D4137D}" type="datetimeFigureOut">
              <a:rPr lang="en-US" smtClean="0"/>
              <a:t>11/30/2018</a:t>
            </a:fld>
            <a:endParaRPr lang="en-US"/>
          </a:p>
        </p:txBody>
      </p:sp>
      <p:sp>
        <p:nvSpPr>
          <p:cNvPr id="8" name="Slide Number Placeholder 7"/>
          <p:cNvSpPr>
            <a:spLocks noGrp="1"/>
          </p:cNvSpPr>
          <p:nvPr>
            <p:ph type="sldNum" sz="quarter" idx="11"/>
          </p:nvPr>
        </p:nvSpPr>
        <p:spPr/>
        <p:txBody>
          <a:bodyPr/>
          <a:lstStyle/>
          <a:p>
            <a:fld id="{42622D0D-8892-4C1B-A53A-49A39881DB2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9252F3-6FD1-43FF-A49C-D71A48D4137D}"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9252F3-6FD1-43FF-A49C-D71A48D4137D}"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19252F3-6FD1-43FF-A49C-D71A48D4137D}"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22D0D-8892-4C1B-A53A-49A39881DB26}"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19252F3-6FD1-43FF-A49C-D71A48D4137D}" type="datetimeFigureOut">
              <a:rPr lang="en-US" smtClean="0"/>
              <a:t>11/30/2018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622D0D-8892-4C1B-A53A-49A39881DB26}"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9252F3-6FD1-43FF-A49C-D71A48D4137D}" type="datetimeFigureOut">
              <a:rPr lang="en-US" smtClean="0"/>
              <a:t>11/30/2018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252F3-6FD1-43FF-A49C-D71A48D4137D}" type="datetimeFigureOut">
              <a:rPr lang="en-US" smtClean="0"/>
              <a:t>11/30/2018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9252F3-6FD1-43FF-A49C-D71A48D4137D}"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9252F3-6FD1-43FF-A49C-D71A48D4137D}"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9252F3-6FD1-43FF-A49C-D71A48D4137D}"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9252F3-6FD1-43FF-A49C-D71A48D4137D}"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22D0D-8892-4C1B-A53A-49A39881DB2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C19252F3-6FD1-43FF-A49C-D71A48D4137D}" type="datetimeFigureOut">
              <a:rPr lang="en-US" smtClean="0"/>
              <a:t>11/30/2018</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42622D0D-8892-4C1B-A53A-49A39881DB26}"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47800"/>
            <a:ext cx="7315200" cy="2595025"/>
          </a:xfrm>
        </p:spPr>
        <p:txBody>
          <a:bodyPr/>
          <a:lstStyle/>
          <a:p>
            <a:r>
              <a:rPr lang="en-US" dirty="0" smtClean="0"/>
              <a:t>Hospitals Comparison</a:t>
            </a:r>
            <a:endParaRPr lang="en-US" dirty="0"/>
          </a:p>
        </p:txBody>
      </p:sp>
      <p:sp>
        <p:nvSpPr>
          <p:cNvPr id="3" name="Subtitle 2"/>
          <p:cNvSpPr>
            <a:spLocks noGrp="1"/>
          </p:cNvSpPr>
          <p:nvPr>
            <p:ph type="subTitle" idx="1"/>
          </p:nvPr>
        </p:nvSpPr>
        <p:spPr>
          <a:xfrm>
            <a:off x="914400" y="4267200"/>
            <a:ext cx="7315200" cy="2043962"/>
          </a:xfrm>
        </p:spPr>
        <p:txBody>
          <a:bodyPr/>
          <a:lstStyle/>
          <a:p>
            <a:pPr algn="ctr"/>
            <a:r>
              <a:rPr lang="en-US" dirty="0" smtClean="0"/>
              <a:t>Name</a:t>
            </a:r>
          </a:p>
          <a:p>
            <a:pPr algn="ctr"/>
            <a:r>
              <a:rPr lang="en-US" dirty="0" smtClean="0"/>
              <a:t>Professors Name</a:t>
            </a:r>
          </a:p>
          <a:p>
            <a:pPr algn="ctr"/>
            <a:r>
              <a:rPr lang="en-US" dirty="0" smtClean="0"/>
              <a:t>Course</a:t>
            </a:r>
          </a:p>
          <a:p>
            <a:pPr algn="ctr"/>
            <a:r>
              <a:rPr lang="en-US" dirty="0" smtClean="0"/>
              <a:t>Date</a:t>
            </a:r>
            <a:endParaRPr lang="en-US" dirty="0"/>
          </a:p>
        </p:txBody>
      </p:sp>
    </p:spTree>
    <p:extLst>
      <p:ext uri="{BB962C8B-B14F-4D97-AF65-F5344CB8AC3E}">
        <p14:creationId xmlns:p14="http://schemas.microsoft.com/office/powerpoint/2010/main" val="3865750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Hospitals compared</a:t>
            </a:r>
            <a:endParaRPr lang="en-US" dirty="0"/>
          </a:p>
        </p:txBody>
      </p:sp>
      <p:sp>
        <p:nvSpPr>
          <p:cNvPr id="3" name="Content Placeholder 2"/>
          <p:cNvSpPr>
            <a:spLocks noGrp="1"/>
          </p:cNvSpPr>
          <p:nvPr>
            <p:ph idx="1"/>
          </p:nvPr>
        </p:nvSpPr>
        <p:spPr/>
        <p:txBody>
          <a:bodyPr/>
          <a:lstStyle/>
          <a:p>
            <a:r>
              <a:rPr lang="pt-BR" dirty="0" smtClean="0"/>
              <a:t>D C H Regional Medical Center</a:t>
            </a:r>
          </a:p>
          <a:p>
            <a:r>
              <a:rPr lang="en-US" dirty="0" smtClean="0"/>
              <a:t>Pickens County Medical Center</a:t>
            </a:r>
          </a:p>
          <a:p>
            <a:r>
              <a:rPr lang="en-US" dirty="0" smtClean="0"/>
              <a:t>Princeton Baptist Medical Center</a:t>
            </a:r>
            <a:endParaRPr lang="en-US" dirty="0"/>
          </a:p>
        </p:txBody>
      </p:sp>
    </p:spTree>
    <p:extLst>
      <p:ext uri="{BB962C8B-B14F-4D97-AF65-F5344CB8AC3E}">
        <p14:creationId xmlns:p14="http://schemas.microsoft.com/office/powerpoint/2010/main" val="2211442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to Recommend the Website Compare to Patients</a:t>
            </a:r>
            <a:endParaRPr lang="en-US" dirty="0"/>
          </a:p>
        </p:txBody>
      </p:sp>
      <p:sp>
        <p:nvSpPr>
          <p:cNvPr id="3" name="Content Placeholder 2"/>
          <p:cNvSpPr>
            <a:spLocks noGrp="1"/>
          </p:cNvSpPr>
          <p:nvPr>
            <p:ph idx="1"/>
          </p:nvPr>
        </p:nvSpPr>
        <p:spPr/>
        <p:txBody>
          <a:bodyPr>
            <a:normAutofit/>
          </a:bodyPr>
          <a:lstStyle/>
          <a:p>
            <a:r>
              <a:rPr lang="en-US" dirty="0" smtClean="0"/>
              <a:t>The website provides a list of hospitals closest to an individual.</a:t>
            </a:r>
          </a:p>
          <a:p>
            <a:r>
              <a:rPr lang="en-US" dirty="0" smtClean="0"/>
              <a:t>It gives data on customer experience in different hospitals.</a:t>
            </a:r>
          </a:p>
          <a:p>
            <a:r>
              <a:rPr lang="en-US" dirty="0" smtClean="0"/>
              <a:t>A patient will be able to make the right decisions on the best medical center to visit.</a:t>
            </a:r>
          </a:p>
          <a:p>
            <a:r>
              <a:rPr lang="en-US" dirty="0" smtClean="0"/>
              <a:t>It is easy to use and obtain the necessary information.</a:t>
            </a:r>
          </a:p>
          <a:p>
            <a:r>
              <a:rPr lang="en-US" dirty="0" smtClean="0"/>
              <a:t>The website is free for any individual</a:t>
            </a:r>
          </a:p>
          <a:p>
            <a:r>
              <a:rPr lang="en-US" dirty="0" smtClean="0"/>
              <a:t>A customer will know the possibility of getting the necessary services within the right time.</a:t>
            </a:r>
          </a:p>
          <a:p>
            <a:r>
              <a:rPr lang="en-US" dirty="0" smtClean="0"/>
              <a:t>Customers will know of their safety.</a:t>
            </a:r>
          </a:p>
          <a:p>
            <a:endParaRPr lang="en-US" dirty="0"/>
          </a:p>
        </p:txBody>
      </p:sp>
    </p:spTree>
    <p:extLst>
      <p:ext uri="{BB962C8B-B14F-4D97-AF65-F5344CB8AC3E}">
        <p14:creationId xmlns:p14="http://schemas.microsoft.com/office/powerpoint/2010/main" val="940248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to recommend the website to a worker</a:t>
            </a:r>
            <a:endParaRPr lang="en-US" dirty="0"/>
          </a:p>
        </p:txBody>
      </p:sp>
      <p:sp>
        <p:nvSpPr>
          <p:cNvPr id="3" name="Content Placeholder 2"/>
          <p:cNvSpPr>
            <a:spLocks noGrp="1"/>
          </p:cNvSpPr>
          <p:nvPr>
            <p:ph idx="1"/>
          </p:nvPr>
        </p:nvSpPr>
        <p:spPr/>
        <p:txBody>
          <a:bodyPr>
            <a:normAutofit/>
          </a:bodyPr>
          <a:lstStyle/>
          <a:p>
            <a:r>
              <a:rPr lang="en-US" dirty="0" smtClean="0"/>
              <a:t>Provides information on staff experiences in the hospital.</a:t>
            </a:r>
          </a:p>
          <a:p>
            <a:r>
              <a:rPr lang="en-US" dirty="0" smtClean="0"/>
              <a:t>Provides a list of hospital close to an individual and home.</a:t>
            </a:r>
          </a:p>
          <a:p>
            <a:r>
              <a:rPr lang="en-US" dirty="0" smtClean="0"/>
              <a:t>It is free and easy to use.</a:t>
            </a:r>
          </a:p>
          <a:p>
            <a:r>
              <a:rPr lang="en-US" dirty="0" smtClean="0"/>
              <a:t>The information provided there is reliable since it is researched by the government.</a:t>
            </a:r>
          </a:p>
          <a:p>
            <a:r>
              <a:rPr lang="en-US" dirty="0" smtClean="0"/>
              <a:t>The data provided is based on hospital quality topics that are essential for a workers wellbeing.</a:t>
            </a:r>
          </a:p>
          <a:p>
            <a:endParaRPr lang="en-US" dirty="0"/>
          </a:p>
        </p:txBody>
      </p:sp>
    </p:spTree>
    <p:extLst>
      <p:ext uri="{BB962C8B-B14F-4D97-AF65-F5344CB8AC3E}">
        <p14:creationId xmlns:p14="http://schemas.microsoft.com/office/powerpoint/2010/main" val="205121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Patients Experience</a:t>
            </a:r>
            <a:endParaRPr lang="en-US" dirty="0"/>
          </a:p>
        </p:txBody>
      </p:sp>
      <p:sp>
        <p:nvSpPr>
          <p:cNvPr id="3" name="Content Placeholder 2"/>
          <p:cNvSpPr>
            <a:spLocks noGrp="1"/>
          </p:cNvSpPr>
          <p:nvPr>
            <p:ph idx="1"/>
          </p:nvPr>
        </p:nvSpPr>
        <p:spPr/>
        <p:txBody>
          <a:bodyPr>
            <a:normAutofit fontScale="85000" lnSpcReduction="20000"/>
          </a:bodyPr>
          <a:lstStyle/>
          <a:p>
            <a:r>
              <a:rPr lang="en-US" sz="2000" dirty="0" smtClean="0"/>
              <a:t>DCH Regional Medical Center</a:t>
            </a:r>
          </a:p>
          <a:p>
            <a:pPr>
              <a:buFont typeface="Wingdings" pitchFamily="2" charset="2"/>
              <a:buChar char="Ø"/>
            </a:pPr>
            <a:r>
              <a:rPr lang="en-US" sz="2000" dirty="0" smtClean="0"/>
              <a:t>The hospital has a 3 star rating on customer experience.</a:t>
            </a:r>
          </a:p>
          <a:p>
            <a:pPr>
              <a:buFont typeface="Wingdings" pitchFamily="2" charset="2"/>
              <a:buChar char="Ø"/>
            </a:pPr>
            <a:r>
              <a:rPr lang="en-US" sz="2000" dirty="0" smtClean="0"/>
              <a:t>The overall performance in all quality topics is below Alabama and national average.</a:t>
            </a:r>
          </a:p>
          <a:p>
            <a:pPr>
              <a:buFont typeface="Wingdings" pitchFamily="2" charset="2"/>
              <a:buChar char="Ø"/>
            </a:pPr>
            <a:r>
              <a:rPr lang="en-US" sz="2000" dirty="0" smtClean="0"/>
              <a:t>More than 60% of the participants got good experience in the institution.</a:t>
            </a:r>
          </a:p>
          <a:p>
            <a:r>
              <a:rPr lang="en-US" sz="2000" dirty="0" smtClean="0"/>
              <a:t>Pickens County Medical Center</a:t>
            </a:r>
          </a:p>
          <a:p>
            <a:pPr>
              <a:buFont typeface="Wingdings" pitchFamily="2" charset="2"/>
              <a:buChar char="Ø"/>
            </a:pPr>
            <a:r>
              <a:rPr lang="en-US" sz="2000" dirty="0" smtClean="0"/>
              <a:t>No star rating provided.</a:t>
            </a:r>
          </a:p>
          <a:p>
            <a:pPr>
              <a:buFont typeface="Wingdings" pitchFamily="2" charset="2"/>
              <a:buChar char="Ø"/>
            </a:pPr>
            <a:r>
              <a:rPr lang="en-US" sz="2000" dirty="0" smtClean="0"/>
              <a:t>The hospital performs well in all the sectors but the data provided was obtained from less than 100 patients; hence tot highly reliable</a:t>
            </a:r>
          </a:p>
          <a:p>
            <a:r>
              <a:rPr lang="en-US" sz="2000" dirty="0" smtClean="0"/>
              <a:t>Princeton Baptist Medical Center</a:t>
            </a:r>
          </a:p>
          <a:p>
            <a:pPr>
              <a:buFont typeface="Wingdings" pitchFamily="2" charset="2"/>
              <a:buChar char="Ø"/>
            </a:pPr>
            <a:r>
              <a:rPr lang="en-US" sz="2000" dirty="0" smtClean="0"/>
              <a:t>The hospital gets a rating of 3 stars on customer experience. The performance however is below that of Alabama Average and also the National average in all sectors. </a:t>
            </a:r>
          </a:p>
          <a:p>
            <a:pPr>
              <a:buFont typeface="Wingdings" pitchFamily="2" charset="2"/>
              <a:buChar char="Ø"/>
            </a:pPr>
            <a:r>
              <a:rPr lang="en-US" sz="2000" dirty="0" smtClean="0"/>
              <a:t>Most of the participants were happy with the services offered.</a:t>
            </a:r>
            <a:endParaRPr lang="en-US" sz="2000" dirty="0"/>
          </a:p>
        </p:txBody>
      </p:sp>
    </p:spTree>
    <p:extLst>
      <p:ext uri="{BB962C8B-B14F-4D97-AF65-F5344CB8AC3E}">
        <p14:creationId xmlns:p14="http://schemas.microsoft.com/office/powerpoint/2010/main" val="2583367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Timely and Effective Care</a:t>
            </a:r>
            <a:endParaRPr lang="en-US" dirty="0"/>
          </a:p>
        </p:txBody>
      </p:sp>
      <p:sp>
        <p:nvSpPr>
          <p:cNvPr id="3" name="Content Placeholder 2"/>
          <p:cNvSpPr>
            <a:spLocks noGrp="1"/>
          </p:cNvSpPr>
          <p:nvPr>
            <p:ph idx="1"/>
          </p:nvPr>
        </p:nvSpPr>
        <p:spPr/>
        <p:txBody>
          <a:bodyPr>
            <a:normAutofit fontScale="92500" lnSpcReduction="10000"/>
          </a:bodyPr>
          <a:lstStyle/>
          <a:p>
            <a:r>
              <a:rPr lang="en-US" sz="2000" dirty="0" smtClean="0"/>
              <a:t>Emergency Department</a:t>
            </a:r>
          </a:p>
          <a:p>
            <a:pPr>
              <a:buFont typeface="Wingdings" pitchFamily="2" charset="2"/>
              <a:buChar char="Ø"/>
            </a:pPr>
            <a:r>
              <a:rPr lang="en-US" sz="2000" dirty="0" smtClean="0"/>
              <a:t>DCH regional center leads in response to pain medication in emergency at an average of 34 minutes. The other two hospitals have an average of over 90 minutes</a:t>
            </a:r>
          </a:p>
          <a:p>
            <a:pPr>
              <a:buFont typeface="Wingdings" pitchFamily="2" charset="2"/>
              <a:buChar char="Ø"/>
            </a:pPr>
            <a:r>
              <a:rPr lang="en-US" sz="2000" dirty="0" smtClean="0"/>
              <a:t>Pickens county medical center has the lowest percentage of patients who left emergency room unattended (1%). DCH 3% AND Princeton hospital 4%.</a:t>
            </a:r>
          </a:p>
          <a:p>
            <a:r>
              <a:rPr lang="en-US" sz="2000" dirty="0" smtClean="0"/>
              <a:t>Blood Clot Prevention</a:t>
            </a:r>
          </a:p>
          <a:p>
            <a:r>
              <a:rPr lang="en-US" sz="2000" dirty="0" smtClean="0"/>
              <a:t>In Princeton Baptist Medical center all the patients who experienced blood clot in the hospital have been attended to. In DCH 3% of these patients did not get the treatment. In Pickens County Medical Center there is no data in the sector. </a:t>
            </a:r>
            <a:endParaRPr lang="en-US" sz="2000" dirty="0"/>
          </a:p>
        </p:txBody>
      </p:sp>
    </p:spTree>
    <p:extLst>
      <p:ext uri="{BB962C8B-B14F-4D97-AF65-F5344CB8AC3E}">
        <p14:creationId xmlns:p14="http://schemas.microsoft.com/office/powerpoint/2010/main" val="2875473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Readmission, Complication and Deaths</a:t>
            </a:r>
            <a:endParaRPr lang="en-US" dirty="0"/>
          </a:p>
        </p:txBody>
      </p:sp>
      <p:sp>
        <p:nvSpPr>
          <p:cNvPr id="3" name="Content Placeholder 2"/>
          <p:cNvSpPr>
            <a:spLocks noGrp="1"/>
          </p:cNvSpPr>
          <p:nvPr>
            <p:ph idx="1"/>
          </p:nvPr>
        </p:nvSpPr>
        <p:spPr/>
        <p:txBody>
          <a:bodyPr>
            <a:normAutofit/>
          </a:bodyPr>
          <a:lstStyle/>
          <a:p>
            <a:r>
              <a:rPr lang="en-US" dirty="0" smtClean="0"/>
              <a:t>DCH Regional Medical Center leads in the number of infections contracted during treatment. In areas like surgical site infection, it is worse than National Bench mark. There is no data for Pickens County Medical Center.</a:t>
            </a:r>
          </a:p>
          <a:p>
            <a:r>
              <a:rPr lang="en-US" dirty="0" smtClean="0"/>
              <a:t>In the number of death rates within 30-days of treatment, there in no difference with that of the national value in the three hospitals in all six conditions.</a:t>
            </a:r>
            <a:endParaRPr lang="en-US" dirty="0"/>
          </a:p>
        </p:txBody>
      </p:sp>
    </p:spTree>
    <p:extLst>
      <p:ext uri="{BB962C8B-B14F-4D97-AF65-F5344CB8AC3E}">
        <p14:creationId xmlns:p14="http://schemas.microsoft.com/office/powerpoint/2010/main" val="993932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For DCH Regional Medical Center</a:t>
            </a:r>
            <a:endParaRPr lang="en-US" dirty="0"/>
          </a:p>
        </p:txBody>
      </p:sp>
      <p:sp>
        <p:nvSpPr>
          <p:cNvPr id="3" name="Content Placeholder 2"/>
          <p:cNvSpPr>
            <a:spLocks noGrp="1"/>
          </p:cNvSpPr>
          <p:nvPr>
            <p:ph idx="1"/>
          </p:nvPr>
        </p:nvSpPr>
        <p:spPr/>
        <p:txBody>
          <a:bodyPr>
            <a:normAutofit/>
          </a:bodyPr>
          <a:lstStyle/>
          <a:p>
            <a:r>
              <a:rPr lang="en-US" dirty="0" smtClean="0"/>
              <a:t>Ensure that the staff members communicate Effectively with their clients.</a:t>
            </a:r>
          </a:p>
          <a:p>
            <a:r>
              <a:rPr lang="en-US" dirty="0" smtClean="0"/>
              <a:t>Provide enough information on drugs and recovery progress.</a:t>
            </a:r>
          </a:p>
          <a:p>
            <a:r>
              <a:rPr lang="en-US" dirty="0" smtClean="0"/>
              <a:t>Ensure to attend to every individual visiting the emergency rooms. </a:t>
            </a:r>
          </a:p>
          <a:p>
            <a:r>
              <a:rPr lang="en-US" dirty="0" smtClean="0"/>
              <a:t>Improve cleanliness and noise reduction in patients rooms.</a:t>
            </a:r>
          </a:p>
          <a:p>
            <a:r>
              <a:rPr lang="en-US" dirty="0" smtClean="0"/>
              <a:t>Improve sanitation in the institution so as to reduce the number of infections during treatment.</a:t>
            </a:r>
          </a:p>
          <a:p>
            <a:endParaRPr lang="en-US" dirty="0"/>
          </a:p>
        </p:txBody>
      </p:sp>
    </p:spTree>
    <p:extLst>
      <p:ext uri="{BB962C8B-B14F-4D97-AF65-F5344CB8AC3E}">
        <p14:creationId xmlns:p14="http://schemas.microsoft.com/office/powerpoint/2010/main" val="187479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Learned</a:t>
            </a:r>
            <a:endParaRPr lang="en-US" dirty="0"/>
          </a:p>
        </p:txBody>
      </p:sp>
      <p:sp>
        <p:nvSpPr>
          <p:cNvPr id="3" name="Content Placeholder 2"/>
          <p:cNvSpPr>
            <a:spLocks noGrp="1"/>
          </p:cNvSpPr>
          <p:nvPr>
            <p:ph idx="1"/>
          </p:nvPr>
        </p:nvSpPr>
        <p:spPr/>
        <p:txBody>
          <a:bodyPr>
            <a:normAutofit/>
          </a:bodyPr>
          <a:lstStyle/>
          <a:p>
            <a:r>
              <a:rPr lang="en-US" dirty="0" smtClean="0"/>
              <a:t>Patients and workers can get the information needed while choosing the closest and the best health institution to visit.</a:t>
            </a:r>
          </a:p>
          <a:p>
            <a:r>
              <a:rPr lang="en-US" dirty="0" smtClean="0"/>
              <a:t>There hospitals expose patients to infections during treatment.</a:t>
            </a:r>
          </a:p>
          <a:p>
            <a:r>
              <a:rPr lang="en-US" dirty="0" smtClean="0"/>
              <a:t>Health institutions need to improve their services so as to meet the state and national standards.</a:t>
            </a:r>
          </a:p>
          <a:p>
            <a:r>
              <a:rPr lang="en-US" dirty="0" smtClean="0"/>
              <a:t>Patients suffer in pain before getting emergency care while others leave the emergency room unattended.</a:t>
            </a:r>
            <a:endParaRPr lang="en-US" dirty="0"/>
          </a:p>
        </p:txBody>
      </p:sp>
    </p:spTree>
    <p:extLst>
      <p:ext uri="{BB962C8B-B14F-4D97-AF65-F5344CB8AC3E}">
        <p14:creationId xmlns:p14="http://schemas.microsoft.com/office/powerpoint/2010/main" val="458376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103</TotalTime>
  <Words>613</Words>
  <Application>Microsoft Office PowerPoint</Application>
  <PresentationFormat>On-screen Show (4:3)</PresentationFormat>
  <Paragraphs>54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Perspective</vt:lpstr>
      <vt:lpstr>Hospitals Comparison</vt:lpstr>
      <vt:lpstr>Hospitals compared</vt:lpstr>
      <vt:lpstr>Reasons to Recommend the Website Compare to Patients</vt:lpstr>
      <vt:lpstr>Reasons to recommend the website to a worker</vt:lpstr>
      <vt:lpstr>Patients Experience</vt:lpstr>
      <vt:lpstr>Timely and Effective Care</vt:lpstr>
      <vt:lpstr>Readmission, Complication and Deaths</vt:lpstr>
      <vt:lpstr>Recommendation For DCH Regional Medical Center</vt:lpstr>
      <vt:lpstr>Lesson Learned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12</cp:revision>
  <dcterms:created xsi:type="dcterms:W3CDTF">2018-11-30T16:46:18Z</dcterms:created>
  <dcterms:modified xsi:type="dcterms:W3CDTF">2018-11-30T18:29:25Z</dcterms:modified>
</cp:coreProperties>
</file>